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2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33772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5949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8210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1562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994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45296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79069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443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4620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7172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99795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02CEA-EBC3-4F4F-B5BF-CF357456F561}" type="datetimeFigureOut">
              <a:rPr lang="es-DO" smtClean="0"/>
              <a:t>26/5/2021</a:t>
            </a:fld>
            <a:endParaRPr lang="es-D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4BE6A-E689-4ED4-98A3-BD9DA423C0DB}" type="slidenum">
              <a:rPr lang="es-DO" smtClean="0"/>
              <a:t>‹#›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94341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D2DC31-C132-4BB7-8BF4-660C50E00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5" y="1338915"/>
            <a:ext cx="3833392" cy="23209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5DE185-F450-420D-89EF-A658C3E77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39" y="4572000"/>
            <a:ext cx="5980922" cy="255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5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875D9FD-65BA-4AB5-9033-A1074E317E4A}"/>
              </a:ext>
            </a:extLst>
          </p:cNvPr>
          <p:cNvGrpSpPr/>
          <p:nvPr/>
        </p:nvGrpSpPr>
        <p:grpSpPr>
          <a:xfrm>
            <a:off x="743960" y="320415"/>
            <a:ext cx="5370080" cy="3486475"/>
            <a:chOff x="536197" y="544349"/>
            <a:chExt cx="5785605" cy="4027651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4005414-4B8A-46D7-B6E6-AE212C85E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197" y="798249"/>
              <a:ext cx="5785605" cy="3773751"/>
            </a:xfrm>
            <a:prstGeom prst="rect">
              <a:avLst/>
            </a:prstGeom>
          </p:spPr>
        </p:pic>
        <p:pic>
          <p:nvPicPr>
            <p:cNvPr id="3" name="Picture 31">
              <a:extLst>
                <a:ext uri="{FF2B5EF4-FFF2-40B4-BE49-F238E27FC236}">
                  <a16:creationId xmlns:a16="http://schemas.microsoft.com/office/drawing/2014/main" id="{DF43D9F3-C196-4CB7-BAE4-A4358D21BF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023" t="1153" r="14353" b="92118"/>
            <a:stretch/>
          </p:blipFill>
          <p:spPr>
            <a:xfrm>
              <a:off x="1295107" y="544349"/>
              <a:ext cx="4267783" cy="253900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06147894-B50E-478A-BFBF-616022335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561" y="4026675"/>
            <a:ext cx="4880875" cy="498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33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24AF8A-BBC8-4598-959F-522FCC01D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8" y="971885"/>
            <a:ext cx="5682343" cy="268792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A78A8F-3571-457A-900A-1224733B16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197"/>
          <a:stretch/>
        </p:blipFill>
        <p:spPr>
          <a:xfrm>
            <a:off x="1233046" y="4572000"/>
            <a:ext cx="4391906" cy="244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4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928ABF-A47A-48FB-A670-4538A403C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996"/>
          <a:stretch/>
        </p:blipFill>
        <p:spPr>
          <a:xfrm>
            <a:off x="502666" y="1313406"/>
            <a:ext cx="5852667" cy="33892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382E807-C5FD-44CB-9901-4DB897916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" y="5215827"/>
            <a:ext cx="6355334" cy="281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0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4CF341F-3F0B-42C3-899B-B4A6E025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39" y="1454601"/>
            <a:ext cx="5980922" cy="228014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29E8C11-AB40-4BE8-9150-4195BC745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415"/>
          <a:stretch/>
        </p:blipFill>
        <p:spPr>
          <a:xfrm>
            <a:off x="438539" y="4572000"/>
            <a:ext cx="5809071" cy="287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8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Yaurimar Terán Hernández</dc:creator>
  <cp:lastModifiedBy>Alfredo emmanuel</cp:lastModifiedBy>
  <cp:revision>1</cp:revision>
  <dcterms:created xsi:type="dcterms:W3CDTF">2021-05-26T13:11:09Z</dcterms:created>
  <dcterms:modified xsi:type="dcterms:W3CDTF">2021-05-26T14:36:36Z</dcterms:modified>
</cp:coreProperties>
</file>